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59" d="100"/>
          <a:sy n="59" d="100"/>
        </p:scale>
        <p:origin x="62" y="523"/>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6343536"/>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28 мамыр</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28</a:t>
            </a:r>
            <a:r>
              <a:rPr lang="kk-KZ" sz="1100" b="1" kern="1400" dirty="0">
                <a:latin typeface="Times New Roman" panose="02020603050405020304" pitchFamily="18" charset="0"/>
                <a:cs typeface="Times New Roman" panose="02020603050405020304" pitchFamily="18" charset="0"/>
              </a:rPr>
              <a:t> мамыр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94648423"/>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0.325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84581"/>
            <a:ext cx="4257035" cy="1785104"/>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29 </a:t>
            </a:r>
            <a:r>
              <a:rPr lang="kk-KZ" sz="1100" b="1" kern="1400" dirty="0">
                <a:latin typeface="Times New Roman" panose="02020603050405020304" pitchFamily="18" charset="0"/>
                <a:cs typeface="Times New Roman" panose="02020603050405020304" pitchFamily="18" charset="0"/>
              </a:rPr>
              <a:t>мамырға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28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29</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жаңбыр, найзағай, бұршақ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Оңтүстік-батыстан жел соғады, күші 9-14, </a:t>
            </a:r>
            <a:r>
              <a:rPr lang="ru-RU" sz="1100" dirty="0">
                <a:latin typeface="Times New Roman" panose="02020603050405020304" pitchFamily="18" charset="0"/>
                <a:cs typeface="Times New Roman" panose="02020603050405020304" pitchFamily="18" charset="0"/>
              </a:rPr>
              <a:t>екпіні 15-20 м/с. </a:t>
            </a:r>
            <a:r>
              <a:rPr lang="kk-KZ" sz="1100" dirty="0">
                <a:latin typeface="Times New Roman" panose="02020603050405020304" pitchFamily="18" charset="0"/>
                <a:cs typeface="Times New Roman" panose="02020603050405020304" pitchFamily="18" charset="0"/>
              </a:rPr>
              <a:t>Ауа температурасы түнде 11-13, күндіз 26-28 градус жылы</a:t>
            </a:r>
            <a:r>
              <a:rPr lang="ru-RU" sz="1100" dirty="0">
                <a:latin typeface="Times New Roman" panose="02020603050405020304" pitchFamily="18" charset="0"/>
                <a:cs typeface="Times New Roman" panose="02020603050405020304" pitchFamily="18" charset="0"/>
              </a:rPr>
              <a:t>.</a:t>
            </a:r>
          </a:p>
          <a:p>
            <a:pPr algn="ctr"/>
            <a:r>
              <a:rPr lang="kk-KZ" sz="1100" b="1" dirty="0">
                <a:latin typeface="Times New Roman" panose="02020603050405020304" pitchFamily="18" charset="0"/>
                <a:cs typeface="Times New Roman" panose="02020603050405020304" pitchFamily="18" charset="0"/>
              </a:rPr>
              <a:t>Түнде 30</a:t>
            </a:r>
            <a:r>
              <a:rPr lang="kk-KZ" sz="1100" b="1" kern="1400" dirty="0">
                <a:latin typeface="Times New Roman" panose="02020603050405020304" pitchFamily="18" charset="0"/>
                <a:cs typeface="Times New Roman" panose="02020603050405020304" pitchFamily="18" charset="0"/>
              </a:rPr>
              <a:t> мамырға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29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30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Оңтүстік-батыстан</a:t>
            </a:r>
            <a:r>
              <a:rPr lang="ru-RU" sz="1100" dirty="0">
                <a:latin typeface="Times New Roman" panose="02020603050405020304" pitchFamily="18" charset="0"/>
                <a:cs typeface="Times New Roman" panose="02020603050405020304" pitchFamily="18" charset="0"/>
              </a:rPr>
              <a:t> жел</a:t>
            </a:r>
            <a:r>
              <a:rPr lang="kk-KZ" sz="1100" dirty="0">
                <a:latin typeface="Times New Roman" panose="02020603050405020304" pitchFamily="18" charset="0"/>
                <a:cs typeface="Times New Roman" panose="02020603050405020304" pitchFamily="18" charset="0"/>
              </a:rPr>
              <a:t> соғады, күші </a:t>
            </a:r>
            <a:r>
              <a:rPr lang="ru-RU" sz="1100" dirty="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Ауа </a:t>
            </a:r>
            <a:r>
              <a:rPr lang="kk-KZ" sz="1100">
                <a:latin typeface="Times New Roman" panose="02020603050405020304" pitchFamily="18" charset="0"/>
                <a:cs typeface="Times New Roman" panose="02020603050405020304" pitchFamily="18" charset="0"/>
              </a:rPr>
              <a:t>температурасы 15-17 </a:t>
            </a:r>
            <a:r>
              <a:rPr lang="kk-KZ" sz="1100" dirty="0">
                <a:latin typeface="Times New Roman" panose="02020603050405020304" pitchFamily="18" charset="0"/>
                <a:cs typeface="Times New Roman" panose="02020603050405020304" pitchFamily="18" charset="0"/>
              </a:rPr>
              <a:t>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a:t>
            </a:r>
            <a:r>
              <a:rPr lang="ru-RU" altLang="ru-RU" sz="1100" dirty="0">
                <a:solidFill>
                  <a:schemeClr val="tx1"/>
                </a:solidFill>
                <a:latin typeface="Times New Roman" panose="02020603050405020304" pitchFamily="18" charset="0"/>
                <a:cs typeface="Times New Roman" pitchFamily="18" charset="0"/>
              </a:rPr>
              <a:t>қала атмосферасында ластаушы заттардың </a:t>
            </a:r>
            <a:r>
              <a:rPr lang="ru-RU" altLang="ru-RU" sz="1100" b="1" dirty="0">
                <a:solidFill>
                  <a:schemeClr val="tx1"/>
                </a:solidFill>
                <a:latin typeface="Times New Roman" panose="02020603050405020304" pitchFamily="18" charset="0"/>
                <a:cs typeface="Times New Roman" pitchFamily="18" charset="0"/>
              </a:rPr>
              <a:t>сейілуіне</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a:t>
            </a:r>
            <a:r>
              <a:rPr lang="ru-RU" sz="1100" b="1" dirty="0">
                <a:solidFill>
                  <a:prstClr val="black"/>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Гилей В.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54593</TotalTime>
  <Words>602</Words>
  <Application>Microsoft Office PowerPoint</Application>
  <PresentationFormat>Лист A4 (210x297 мм)</PresentationFormat>
  <Paragraphs>102</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7757</cp:revision>
  <cp:lastPrinted>2025-07-15T07:11:11Z</cp:lastPrinted>
  <dcterms:created xsi:type="dcterms:W3CDTF">2018-03-27T06:03:00Z</dcterms:created>
  <dcterms:modified xsi:type="dcterms:W3CDTF">2026-05-28T06:00:26Z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